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9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D4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>
        <p:scale>
          <a:sx n="112" d="100"/>
          <a:sy n="112" d="100"/>
        </p:scale>
        <p:origin x="-7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B05-110E-134D-A9B3-F5011B7DBFC1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A9506-E2A1-D04D-B954-D14EFCE7C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7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0447-2AF3-7547-8290-A31AEB48C343}" type="datetimeFigureOut">
              <a:rPr lang="en-GB" smtClean="0"/>
              <a:t>26/03/2017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/>
          <p:cNvCxnSpPr/>
          <p:nvPr/>
        </p:nvCxnSpPr>
        <p:spPr>
          <a:xfrm rot="16200000" flipV="1">
            <a:off x="5648446" y="3323174"/>
            <a:ext cx="0" cy="40863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3943248" y="2567158"/>
            <a:ext cx="0" cy="324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781" y="2625548"/>
            <a:ext cx="3618272" cy="1730552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06134" y="3860800"/>
            <a:ext cx="575733" cy="270933"/>
          </a:xfrm>
          <a:prstGeom prst="rect">
            <a:avLst/>
          </a:prstGeom>
          <a:solidFill>
            <a:srgbClr val="D42E2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2699702" y="4136001"/>
            <a:ext cx="0" cy="405328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12640" y="4541329"/>
            <a:ext cx="15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Laser Source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1867" y="3810634"/>
            <a:ext cx="770043" cy="371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66888" y="4209084"/>
            <a:ext cx="0" cy="701577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9305" y="4936648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Beam</a:t>
            </a:r>
            <a:r>
              <a:rPr lang="en-GB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Expander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0995" y="3996264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6281" y="397064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3787" y="3810634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43518" y="420908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21722" y="4545645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Lens 1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71272" y="4002487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5109121" y="3789264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700000">
            <a:off x="5322674" y="3848840"/>
            <a:ext cx="45719" cy="37126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402643" y="4938061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345533" y="4097444"/>
            <a:ext cx="0" cy="83015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263137" y="3439283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/>
          <p:cNvCxnSpPr/>
          <p:nvPr/>
        </p:nvCxnSpPr>
        <p:spPr>
          <a:xfrm rot="10800000" flipV="1">
            <a:off x="4000995" y="3018281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5109120" y="3255368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8100000">
            <a:off x="5293139" y="2763386"/>
            <a:ext cx="54358" cy="43394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2120" y="3014471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52205" y="2856123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3883601" y="2926969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4860354" y="2399081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1774" y="2051470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Lens 2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7585" y="3342826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(a) 2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0017" y="2832303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(b) 4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647592" y="282374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87149" y="2639612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3793" y="360459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2351" y="3013910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 flipV="1">
            <a:off x="4955313" y="3329240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44459" y="3872089"/>
            <a:ext cx="45719" cy="2609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3497409" y="4541329"/>
            <a:ext cx="100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Grating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67318" y="4168881"/>
            <a:ext cx="0" cy="448839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8250" y="225225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Image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97930" y="3341519"/>
            <a:ext cx="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Fourier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16200000" flipV="1">
            <a:off x="5626904" y="2738392"/>
            <a:ext cx="0" cy="46800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12174" y="2798606"/>
            <a:ext cx="9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38" y="0"/>
            <a:ext cx="747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2616" y="2045816"/>
            <a:ext cx="7062753" cy="4002643"/>
            <a:chOff x="1612617" y="2045817"/>
            <a:chExt cx="5755124" cy="3261576"/>
          </a:xfrm>
        </p:grpSpPr>
        <p:sp>
          <p:nvSpPr>
            <p:cNvPr id="2" name="Rectangle 1"/>
            <p:cNvSpPr/>
            <p:nvPr/>
          </p:nvSpPr>
          <p:spPr>
            <a:xfrm>
              <a:off x="2205990" y="2625548"/>
              <a:ext cx="3285543" cy="1730552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506134" y="3860800"/>
              <a:ext cx="575733" cy="270933"/>
            </a:xfrm>
            <a:prstGeom prst="rect">
              <a:avLst/>
            </a:prstGeom>
            <a:solidFill>
              <a:srgbClr val="D42E2F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/>
            <p:cNvCxnSpPr>
              <a:stCxn id="5" idx="0"/>
            </p:cNvCxnSpPr>
            <p:nvPr/>
          </p:nvCxnSpPr>
          <p:spPr>
            <a:xfrm flipV="1">
              <a:off x="2798662" y="4155314"/>
              <a:ext cx="0" cy="405328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011600" y="4560642"/>
              <a:ext cx="15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Laser Source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81867" y="3810634"/>
              <a:ext cx="770043" cy="3712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570998" y="4240318"/>
              <a:ext cx="0" cy="687282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7620" y="492760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Beam</a:t>
              </a:r>
              <a:r>
                <a:rPr lang="en-GB" dirty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Expander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863340" y="3996264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58626" y="397064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6300" y="3810634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705863" y="420908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93915" y="456586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43449" y="4002487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V="1">
              <a:off x="4971466" y="3789264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2700000">
              <a:off x="5185019" y="3848840"/>
              <a:ext cx="45719" cy="3712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74820" y="4938061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Mirror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207878" y="4097444"/>
              <a:ext cx="0" cy="83015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5125482" y="3439283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0800000" flipV="1">
              <a:off x="3863340" y="3018281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4971465" y="3255368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8100000">
              <a:off x="5155484" y="2763386"/>
              <a:ext cx="54358" cy="433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764465" y="3014471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714550" y="2856123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5946" y="2926969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4732531" y="2399081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05345" y="2045817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5499554" y="3315703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91533" y="3335354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(a) 2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617" y="2832303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(b) 4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V="1">
              <a:off x="3466888" y="281354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59326" y="2639612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5970" y="360459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94528" y="3013910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5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04" y="1790700"/>
            <a:ext cx="504139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08" y="792480"/>
            <a:ext cx="7110984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54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CMU Serif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40</cp:revision>
  <dcterms:created xsi:type="dcterms:W3CDTF">2017-03-20T19:32:52Z</dcterms:created>
  <dcterms:modified xsi:type="dcterms:W3CDTF">2017-03-26T13:07:26Z</dcterms:modified>
</cp:coreProperties>
</file>